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7" r:id="rId27"/>
    <p:sldId id="286" r:id="rId28"/>
    <p:sldId id="282" r:id="rId29"/>
    <p:sldId id="283" r:id="rId30"/>
    <p:sldId id="284" r:id="rId31"/>
    <p:sldId id="285" r:id="rId32"/>
    <p:sldId id="288" r:id="rId33"/>
    <p:sldId id="289" r:id="rId34"/>
    <p:sldId id="290" r:id="rId35"/>
    <p:sldId id="291" r:id="rId36"/>
    <p:sldId id="292" r:id="rId37"/>
    <p:sldId id="293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6494" autoAdjust="0"/>
  </p:normalViewPr>
  <p:slideViewPr>
    <p:cSldViewPr snapToGrid="0">
      <p:cViewPr varScale="1">
        <p:scale>
          <a:sx n="41" d="100"/>
          <a:sy n="41" d="100"/>
        </p:scale>
        <p:origin x="1138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A66DAB-BFB7-4250-9BB3-105808FA8422}" type="datetimeFigureOut">
              <a:rPr lang="en-US" smtClean="0"/>
              <a:t>9/27/2020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E6E02D-A1D8-47A8-ADAC-DC164F77CA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2095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E6E02D-A1D8-47A8-ADAC-DC164F77CAB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5301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Dịch</a:t>
            </a:r>
            <a:r>
              <a:rPr lang="en-US" dirty="0" smtClean="0"/>
              <a:t> </a:t>
            </a:r>
            <a:r>
              <a:rPr lang="en-US" dirty="0" err="1" smtClean="0"/>
              <a:t>não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tủy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trong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áp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lực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hơi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tăng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bạch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cầu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hơi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tăng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lym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chiếm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ưu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thế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Đạm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đường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lactate </a:t>
            </a:r>
            <a:r>
              <a:rPr lang="en-US" baseline="0" dirty="0" err="1" smtClean="0"/>
              <a:t>bình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thường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E6E02D-A1D8-47A8-ADAC-DC164F77CAB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0664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Hiện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tại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tại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xn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thường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dùng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chẩn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đoán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nhất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chúng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dùng</a:t>
            </a:r>
            <a:r>
              <a:rPr lang="en-US" baseline="0" dirty="0" smtClean="0"/>
              <a:t> RT PCR </a:t>
            </a:r>
            <a:r>
              <a:rPr lang="en-US" baseline="0" dirty="0" err="1" smtClean="0"/>
              <a:t>thường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bọt</a:t>
            </a:r>
            <a:r>
              <a:rPr lang="en-US" baseline="0" dirty="0" smtClean="0"/>
              <a:t>/ </a:t>
            </a:r>
            <a:r>
              <a:rPr lang="en-US" baseline="0" dirty="0" err="1" smtClean="0"/>
              <a:t>dịch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não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tủy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E6E02D-A1D8-47A8-ADAC-DC164F77CAB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4669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Phác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đồ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tiêm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trong</a:t>
            </a:r>
            <a:r>
              <a:rPr lang="en-US" baseline="0" dirty="0" smtClean="0"/>
              <a:t> da </a:t>
            </a:r>
            <a:r>
              <a:rPr lang="en-US" baseline="0" dirty="0" err="1" smtClean="0"/>
              <a:t>ít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dùng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hơn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E6E02D-A1D8-47A8-ADAC-DC164F77CAB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1129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Tiêm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bấp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hơi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đặc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biệt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chích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sauu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trong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khaorng</a:t>
            </a:r>
            <a:r>
              <a:rPr lang="en-US" baseline="0" dirty="0" smtClean="0"/>
              <a:t> 40 </a:t>
            </a:r>
            <a:r>
              <a:rPr lang="en-US" baseline="0" dirty="0" err="1" smtClean="0"/>
              <a:t>đơn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vị</a:t>
            </a:r>
            <a:r>
              <a:rPr lang="en-US" baseline="0" dirty="0" smtClean="0"/>
              <a:t> , </a:t>
            </a:r>
            <a:r>
              <a:rPr lang="en-US" baseline="0" dirty="0" err="1" smtClean="0"/>
              <a:t>rồi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mới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tiêm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bấp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E6E02D-A1D8-47A8-ADAC-DC164F77CAB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8976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E6E02D-A1D8-47A8-ADAC-DC164F77CAB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3545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Bn</a:t>
            </a:r>
            <a:r>
              <a:rPr lang="en-US" dirty="0" smtClean="0"/>
              <a:t> </a:t>
            </a:r>
            <a:r>
              <a:rPr lang="en-US" dirty="0" err="1" smtClean="0"/>
              <a:t>tới</a:t>
            </a:r>
            <a:r>
              <a:rPr lang="en-US" baseline="0" dirty="0" smtClean="0"/>
              <a:t> ta </a:t>
            </a:r>
            <a:r>
              <a:rPr lang="en-US" baseline="0" dirty="0" err="1" smtClean="0"/>
              <a:t>phân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độ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vết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thương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hỏi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lý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như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bản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E6E02D-A1D8-47A8-ADAC-DC164F77CAB7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5132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Gồm</a:t>
            </a:r>
            <a:r>
              <a:rPr lang="en-US" dirty="0" smtClean="0"/>
              <a:t> 3 </a:t>
            </a:r>
            <a:r>
              <a:rPr lang="en-US" dirty="0" err="1" smtClean="0"/>
              <a:t>đường</a:t>
            </a:r>
            <a:r>
              <a:rPr lang="en-US" baseline="0" dirty="0" smtClean="0"/>
              <a:t> </a:t>
            </a:r>
          </a:p>
          <a:p>
            <a:pPr marL="228600" indent="-228600">
              <a:buAutoNum type="arabicPeriod"/>
            </a:pPr>
            <a:r>
              <a:rPr lang="en-US" baseline="0" dirty="0" err="1" smtClean="0"/>
              <a:t>Chó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mèo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cắn</a:t>
            </a:r>
            <a:r>
              <a:rPr lang="en-US" baseline="0" dirty="0" smtClean="0"/>
              <a:t>.</a:t>
            </a:r>
          </a:p>
          <a:p>
            <a:pPr marL="228600" indent="-228600">
              <a:buAutoNum type="arabicPeriod"/>
            </a:pPr>
            <a:r>
              <a:rPr lang="en-US" baseline="0" dirty="0" err="1" smtClean="0"/>
              <a:t>Hít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phải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không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khi</a:t>
            </a:r>
            <a:r>
              <a:rPr lang="en-US" baseline="0" dirty="0" smtClean="0"/>
              <a:t> ô </a:t>
            </a:r>
            <a:r>
              <a:rPr lang="en-US" baseline="0" dirty="0" err="1" smtClean="0"/>
              <a:t>nhiễm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thường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xuất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hiện</a:t>
            </a:r>
            <a:r>
              <a:rPr lang="en-US" baseline="0" dirty="0" smtClean="0"/>
              <a:t> ở </a:t>
            </a:r>
            <a:r>
              <a:rPr lang="en-US" baseline="0" dirty="0" err="1" smtClean="0"/>
              <a:t>những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người</a:t>
            </a:r>
            <a:r>
              <a:rPr lang="en-US" baseline="0" dirty="0" smtClean="0"/>
              <a:t> du </a:t>
            </a:r>
            <a:r>
              <a:rPr lang="en-US" baseline="0" dirty="0" err="1" smtClean="0"/>
              <a:t>lịch</a:t>
            </a:r>
            <a:r>
              <a:rPr lang="en-US" baseline="0" dirty="0" smtClean="0"/>
              <a:t> hang </a:t>
            </a:r>
            <a:r>
              <a:rPr lang="en-US" baseline="0" dirty="0" err="1" smtClean="0"/>
              <a:t>động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nơi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nhiều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dơi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mang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bệnh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dại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sống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hoặc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nhân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viên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nuôi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cấy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bệnh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dại</a:t>
            </a:r>
            <a:r>
              <a:rPr lang="en-US" baseline="0" dirty="0" smtClean="0"/>
              <a:t>.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 </a:t>
            </a:r>
            <a:r>
              <a:rPr lang="en-US" baseline="0" dirty="0" err="1" smtClean="0"/>
              <a:t>Hiếm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gặp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hơn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ghép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người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bị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bệnh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dại</a:t>
            </a:r>
            <a:endParaRPr lang="en-US" baseline="0" dirty="0" smtClean="0"/>
          </a:p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E6E02D-A1D8-47A8-ADAC-DC164F77CAB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49721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Khi</a:t>
            </a:r>
            <a:r>
              <a:rPr lang="en-US" dirty="0" smtClean="0"/>
              <a:t> </a:t>
            </a:r>
            <a:r>
              <a:rPr lang="en-US" dirty="0" err="1" smtClean="0"/>
              <a:t>chó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căn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người</a:t>
            </a:r>
            <a:r>
              <a:rPr lang="en-US" baseline="0" dirty="0" smtClean="0"/>
              <a:t> =&gt; Virus </a:t>
            </a:r>
            <a:r>
              <a:rPr lang="en-US" baseline="0" dirty="0" err="1" smtClean="0"/>
              <a:t>xâm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nhập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tăng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sinh</a:t>
            </a:r>
            <a:r>
              <a:rPr lang="en-US" baseline="0" dirty="0" smtClean="0"/>
              <a:t> ở </a:t>
            </a:r>
            <a:r>
              <a:rPr lang="en-US" baseline="0" dirty="0" err="1" smtClean="0"/>
              <a:t>mô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cơ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sau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theo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dây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thần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kinh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tới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não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bộ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gây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nhiễm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trùng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hệ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thần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kinh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trung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ương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xuất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hiện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triệu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chứng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viêm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não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viêm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màng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não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rồi</a:t>
            </a:r>
            <a:r>
              <a:rPr lang="en-US" baseline="0" dirty="0" smtClean="0"/>
              <a:t> virus 1 </a:t>
            </a:r>
            <a:r>
              <a:rPr lang="en-US" baseline="0" dirty="0" err="1" smtClean="0"/>
              <a:t>lần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nữa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theo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dây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thần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kinh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tâm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ngoài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xuất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hiện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trong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nước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bọt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tuyến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mồ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hôi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E6E02D-A1D8-47A8-ADAC-DC164F77CAB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748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Bệnh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dại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thì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thường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nếu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cơn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dại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thì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hầu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hết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vong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nên</a:t>
            </a:r>
            <a:r>
              <a:rPr lang="en-US" baseline="0" dirty="0" smtClean="0"/>
              <a:t> do </a:t>
            </a:r>
            <a:r>
              <a:rPr lang="en-US" baseline="0" dirty="0" err="1" smtClean="0"/>
              <a:t>đó</a:t>
            </a:r>
            <a:r>
              <a:rPr lang="en-US" baseline="0" dirty="0" smtClean="0"/>
              <a:t> ở </a:t>
            </a:r>
            <a:r>
              <a:rPr lang="en-US" baseline="0" dirty="0" err="1" smtClean="0"/>
              <a:t>đây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chỉ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giới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thiệu</a:t>
            </a:r>
            <a:r>
              <a:rPr lang="en-US" baseline="0" dirty="0" smtClean="0"/>
              <a:t> 3 </a:t>
            </a:r>
            <a:r>
              <a:rPr lang="en-US" baseline="0" dirty="0" err="1" smtClean="0"/>
              <a:t>thời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kỳ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E6E02D-A1D8-47A8-ADAC-DC164F77CAB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7513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Nếu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vị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cắn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ở </a:t>
            </a:r>
            <a:r>
              <a:rPr lang="en-US" baseline="0" dirty="0" err="1" smtClean="0"/>
              <a:t>mặt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hoặc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ghép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người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bị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dại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thì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thời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ngắn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hơn</a:t>
            </a:r>
            <a:r>
              <a:rPr lang="en-US" baseline="0" dirty="0" smtClean="0"/>
              <a:t>, do con virus </a:t>
            </a:r>
            <a:r>
              <a:rPr lang="en-US" baseline="0" dirty="0" err="1" smtClean="0"/>
              <a:t>dại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theo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dây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thần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kinh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hướng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tâm</a:t>
            </a:r>
            <a:r>
              <a:rPr lang="en-US" baseline="0" dirty="0" smtClean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E6E02D-A1D8-47A8-ADAC-DC164F77CAB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4357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Đặc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tính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trọng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xuất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hiện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dị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cảm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cảm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ngứa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tại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vị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vết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thương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trước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đã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lành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E6E02D-A1D8-47A8-ADAC-DC164F77CAB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0816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Có</a:t>
            </a:r>
            <a:r>
              <a:rPr lang="en-US" baseline="0" dirty="0" smtClean="0"/>
              <a:t> 2 </a:t>
            </a:r>
            <a:r>
              <a:rPr lang="en-US" baseline="0" dirty="0" err="1" smtClean="0"/>
              <a:t>thể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thể</a:t>
            </a:r>
            <a:r>
              <a:rPr lang="en-US" baseline="0" dirty="0" smtClean="0"/>
              <a:t> hung </a:t>
            </a:r>
            <a:r>
              <a:rPr lang="en-US" baseline="0" dirty="0" err="1" smtClean="0"/>
              <a:t>dữ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thường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gặp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hơn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E6E02D-A1D8-47A8-ADAC-DC164F77CAB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2767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E6E02D-A1D8-47A8-ADAC-DC164F77CAB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2202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E6E02D-A1D8-47A8-ADAC-DC164F77CAB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1347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C95D2-0355-4DF9-9A1D-4574C4B14EC6}" type="datetimeFigureOut">
              <a:rPr lang="en-US" smtClean="0"/>
              <a:t>9/27/2020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665EB5-A9E6-4E1A-AE99-92FFC8DD37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4656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C95D2-0355-4DF9-9A1D-4574C4B14EC6}" type="datetimeFigureOut">
              <a:rPr lang="en-US" smtClean="0"/>
              <a:t>9/27/2020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665EB5-A9E6-4E1A-AE99-92FFC8DD37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1867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C95D2-0355-4DF9-9A1D-4574C4B14EC6}" type="datetimeFigureOut">
              <a:rPr lang="en-US" smtClean="0"/>
              <a:t>9/27/2020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665EB5-A9E6-4E1A-AE99-92FFC8DD37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0030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C95D2-0355-4DF9-9A1D-4574C4B14EC6}" type="datetimeFigureOut">
              <a:rPr lang="en-US" smtClean="0"/>
              <a:t>9/27/2020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665EB5-A9E6-4E1A-AE99-92FFC8DD37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6670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C95D2-0355-4DF9-9A1D-4574C4B14EC6}" type="datetimeFigureOut">
              <a:rPr lang="en-US" smtClean="0"/>
              <a:t>9/27/2020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665EB5-A9E6-4E1A-AE99-92FFC8DD37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5532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C95D2-0355-4DF9-9A1D-4574C4B14EC6}" type="datetimeFigureOut">
              <a:rPr lang="en-US" smtClean="0"/>
              <a:t>9/27/2020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665EB5-A9E6-4E1A-AE99-92FFC8DD37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7413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C95D2-0355-4DF9-9A1D-4574C4B14EC6}" type="datetimeFigureOut">
              <a:rPr lang="en-US" smtClean="0"/>
              <a:t>9/27/2020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665EB5-A9E6-4E1A-AE99-92FFC8DD37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284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C95D2-0355-4DF9-9A1D-4574C4B14EC6}" type="datetimeFigureOut">
              <a:rPr lang="en-US" smtClean="0"/>
              <a:t>9/27/2020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665EB5-A9E6-4E1A-AE99-92FFC8DD37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3524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C95D2-0355-4DF9-9A1D-4574C4B14EC6}" type="datetimeFigureOut">
              <a:rPr lang="en-US" smtClean="0"/>
              <a:t>9/27/2020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665EB5-A9E6-4E1A-AE99-92FFC8DD37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2560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C95D2-0355-4DF9-9A1D-4574C4B14EC6}" type="datetimeFigureOut">
              <a:rPr lang="en-US" smtClean="0"/>
              <a:t>9/27/2020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665EB5-A9E6-4E1A-AE99-92FFC8DD37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4104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C95D2-0355-4DF9-9A1D-4574C4B14EC6}" type="datetimeFigureOut">
              <a:rPr lang="en-US" smtClean="0"/>
              <a:t>9/27/2020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665EB5-A9E6-4E1A-AE99-92FFC8DD37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7301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4C95D2-0355-4DF9-9A1D-4574C4B14EC6}" type="datetimeFigureOut">
              <a:rPr lang="en-US" smtClean="0"/>
              <a:t>9/27/2020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665EB5-A9E6-4E1A-AE99-92FFC8DD37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3041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1014" y="0"/>
            <a:ext cx="92699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6265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2289" y="0"/>
            <a:ext cx="9107422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5710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0931" y="-79102"/>
            <a:ext cx="9323822" cy="6937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6174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9510" y="77632"/>
            <a:ext cx="8935286" cy="6780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9324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759" y="0"/>
            <a:ext cx="93804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5762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6391" y="0"/>
            <a:ext cx="91992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2957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4625" y="0"/>
            <a:ext cx="92627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7622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5789" y="0"/>
            <a:ext cx="9280422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6221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9888" y="0"/>
            <a:ext cx="93722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4281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4790" y="0"/>
            <a:ext cx="93224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0374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4625" y="0"/>
            <a:ext cx="92627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8367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0451" y="0"/>
            <a:ext cx="9251097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5339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1476" y="0"/>
            <a:ext cx="90890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1869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5122" y="0"/>
            <a:ext cx="9281755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6464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9213" y="0"/>
            <a:ext cx="90926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8870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6204" y="46652"/>
            <a:ext cx="9081795" cy="6811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5275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0190" y="0"/>
            <a:ext cx="9260013" cy="6864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6198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7651" y="0"/>
            <a:ext cx="9136696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330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883" y="58332"/>
            <a:ext cx="9172928" cy="6799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9623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0451" y="0"/>
            <a:ext cx="9251097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5735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5352" y="130628"/>
            <a:ext cx="8893996" cy="6727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7203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6813" y="0"/>
            <a:ext cx="90783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8291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9228" y="0"/>
            <a:ext cx="9173543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4159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5576" y="-13715"/>
            <a:ext cx="9386595" cy="6963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9594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2381" y="0"/>
            <a:ext cx="9247238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4853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0220" y="-35458"/>
            <a:ext cx="9084829" cy="6893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3690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3689" y="0"/>
            <a:ext cx="9184621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1671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1324" y="0"/>
            <a:ext cx="92293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8800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794" y="0"/>
            <a:ext cx="99644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4063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5122" y="0"/>
            <a:ext cx="9281755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26105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4360" y="0"/>
            <a:ext cx="92032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8621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8134" y="0"/>
            <a:ext cx="92357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1896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9301" y="0"/>
            <a:ext cx="9010318" cy="6736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3961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9214" y="0"/>
            <a:ext cx="93335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0926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4237" y="21146"/>
            <a:ext cx="9272204" cy="6836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0335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7611" y="0"/>
            <a:ext cx="10056782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8654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4885" y="0"/>
            <a:ext cx="91222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4674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</TotalTime>
  <Words>330</Words>
  <Application>Microsoft Office PowerPoint</Application>
  <PresentationFormat>Widescreen</PresentationFormat>
  <Paragraphs>29</Paragraphs>
  <Slides>37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Admin</cp:lastModifiedBy>
  <cp:revision>11</cp:revision>
  <dcterms:created xsi:type="dcterms:W3CDTF">2020-09-27T10:09:04Z</dcterms:created>
  <dcterms:modified xsi:type="dcterms:W3CDTF">2020-09-27T10:59:48Z</dcterms:modified>
</cp:coreProperties>
</file>